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4"/>
  </p:sldMasterIdLst>
  <p:notesMasterIdLst>
    <p:notesMasterId r:id="rId6"/>
  </p:notesMasterIdLst>
  <p:handoutMasterIdLst>
    <p:handoutMasterId r:id="rId7"/>
  </p:handoutMasterIdLst>
  <p:sldIdLst>
    <p:sldId id="480" r:id="rId5"/>
  </p:sldIdLst>
  <p:sldSz cx="9144000" cy="6858000" type="screen4x3"/>
  <p:notesSz cx="6692900" cy="98679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bg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bg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08D2"/>
    <a:srgbClr val="0049DA"/>
    <a:srgbClr val="0039AC"/>
    <a:srgbClr val="0037A4"/>
    <a:srgbClr val="1A404C"/>
    <a:srgbClr val="323543"/>
    <a:srgbClr val="DDEEFF"/>
    <a:srgbClr val="FD87E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18" autoAdjust="0"/>
    <p:restoredTop sz="95283" autoAdjust="0"/>
  </p:normalViewPr>
  <p:slideViewPr>
    <p:cSldViewPr>
      <p:cViewPr>
        <p:scale>
          <a:sx n="66" d="100"/>
          <a:sy n="66" d="100"/>
        </p:scale>
        <p:origin x="-2340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1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2538" y="0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2538" y="9375775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4F2AD77A-D05A-453A-BB7C-0CF18E44E8F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2538" y="0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1063" y="741363"/>
            <a:ext cx="4932362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686300"/>
            <a:ext cx="4908550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5775"/>
            <a:ext cx="29003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l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2538" y="9375775"/>
            <a:ext cx="290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2" tIns="47311" rIns="94622" bIns="47311" numCol="1" anchor="b" anchorCtr="0" compatLnSpc="1">
            <a:prstTxWarp prst="textNoShape">
              <a:avLst/>
            </a:prstTxWarp>
          </a:bodyPr>
          <a:lstStyle>
            <a:lvl1pPr algn="r" defTabSz="946653" eaLnBrk="1" hangingPunct="1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67877BFB-1111-473C-B65E-DAEE958226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P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8B339-D3B7-445B-B572-4A5CB00F208E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5A731-FA48-4281-B03A-A73F452CD5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DAAB5-EBFC-407A-809F-F874C57F6E4D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9DA67-AFF3-48C6-A0B6-41431FC5A0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76053-78A1-4D2E-A3F2-5C5D686B1B3C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94FB1-6FF7-49C3-9230-E94B3F45B1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69C0B-E122-4FB5-827B-E768CDA5ADBB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F6FD7-1325-4B86-BE23-EB45D9F63A4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EA4F7-123B-429D-AA32-26C4297A51CC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ACD01-07FB-41B6-BAD7-8E7FA86691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96B85-9A69-4CB0-84F2-069DD56F7FD4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4D829-43CA-4F8A-9231-5F5EF1342B6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CF650-BF0D-482B-948A-E19E0CEF2EA9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52E63-0BFB-4968-BFE5-BBB533D029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AA511-A49C-4AB0-9842-85A86783B7C8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EE388-D2E2-4599-8620-5636E07DB7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E6C99-3604-4F24-A59A-8DB30A0B794B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B63CF-C5C0-42F7-A942-DDD627B651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5CE8-5ED2-41BB-ACBE-1A5E62F277BE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E9485-A9EA-48B2-B152-7F7BF14CF9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D4A41-14C6-4509-871E-EA45FF277FD8}" type="datetimeFigureOut">
              <a:rPr lang="es-ES"/>
              <a:pPr>
                <a:defRPr/>
              </a:pPr>
              <a:t>17/05/2016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FE8E3-99F2-4C8C-85C1-2CFE884182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med"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576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  <a:endParaRPr lang="es-ES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762125"/>
            <a:ext cx="8229600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</p:sldLayoutIdLst>
  <p:transition spd="med">
    <p:strips dir="ru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/>
          <a:ea typeface="+mj-ea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57188" indent="-357188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ChangeArrowheads="1"/>
          </p:cNvSpPr>
          <p:nvPr/>
        </p:nvSpPr>
        <p:spPr bwMode="auto">
          <a:xfrm>
            <a:off x="-504825" y="1593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PE"/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468313" y="620713"/>
            <a:ext cx="419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>
              <a:spcBef>
                <a:spcPct val="50000"/>
              </a:spcBef>
              <a:buSzPct val="75000"/>
            </a:pPr>
            <a:r>
              <a:rPr lang="es-ES_tradnl" sz="3200" b="1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s-ES_tradnl" sz="2800" b="1" dirty="0">
                <a:solidFill>
                  <a:schemeClr val="bg1"/>
                </a:solidFill>
                <a:latin typeface="Arial Black" pitchFamily="34" charset="0"/>
              </a:rPr>
              <a:t>TICKET</a:t>
            </a:r>
            <a:endParaRPr lang="es-ES" sz="2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556792"/>
            <a:ext cx="2952328" cy="4759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28625" y="1700808"/>
            <a:ext cx="4786313" cy="2656880"/>
          </a:xfrm>
          <a:prstGeom prst="rect">
            <a:avLst/>
          </a:prstGeom>
          <a:noFill/>
          <a:ln w="0"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1362" tIns="50681" rIns="101362" bIns="50681" anchor="ctr"/>
          <a:lstStyle/>
          <a:p>
            <a:pPr marL="506413" indent="-506413" defTabSz="1014413">
              <a:lnSpc>
                <a:spcPct val="95000"/>
              </a:lnSpc>
              <a:defRPr/>
            </a:pPr>
            <a:r>
              <a:rPr lang="es-ES" sz="2200" dirty="0">
                <a:solidFill>
                  <a:schemeClr val="tx1"/>
                </a:solidFill>
              </a:rPr>
              <a:t> </a:t>
            </a:r>
            <a:r>
              <a:rPr lang="es-E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entregan:</a:t>
            </a:r>
          </a:p>
          <a:p>
            <a:pPr marL="506413" indent="-506413" defTabSz="1014413">
              <a:lnSpc>
                <a:spcPct val="95000"/>
              </a:lnSpc>
              <a:buFont typeface="+mj-lt"/>
              <a:buAutoNum type="arabicPeriod"/>
              <a:defRPr/>
            </a:pPr>
            <a:endParaRPr lang="es-ES" sz="2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06413" indent="-506413" defTabSz="1014413">
              <a:lnSpc>
                <a:spcPct val="95000"/>
              </a:lnSpc>
              <a:buFont typeface="+mj-lt"/>
              <a:buAutoNum type="arabicPeriod"/>
              <a:defRPr/>
            </a:pPr>
            <a: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operaciones donde existe la obligación de emitir facturas.</a:t>
            </a:r>
            <a:b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s-E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06413" indent="-506413" defTabSz="1014413">
              <a:lnSpc>
                <a:spcPct val="95000"/>
              </a:lnSpc>
              <a:buFontTx/>
              <a:buAutoNum type="arabicPeriod"/>
              <a:defRPr/>
            </a:pPr>
            <a: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En operaciones donde existe la obligación de emitir boletas de venta.</a:t>
            </a:r>
            <a:b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s-E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06413" indent="-506413" algn="just" defTabSz="1014413">
              <a:lnSpc>
                <a:spcPct val="95000"/>
              </a:lnSpc>
              <a:defRPr/>
            </a:pPr>
            <a: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Sólo podrán ser emitidos en moneda </a:t>
            </a:r>
            <a:r>
              <a:rPr lang="es-E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nacional</a:t>
            </a:r>
            <a:endParaRPr lang="es-E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4725144"/>
            <a:ext cx="5688632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s-E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Sustentarán crédito fiscal, gasto o costo, siempre </a:t>
            </a:r>
            <a:r>
              <a:rPr lang="es-E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que:</a:t>
            </a: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Tengan </a:t>
            </a:r>
            <a:r>
              <a:rPr lang="es-E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impreso el RUC, así como apellidos y nombres o razón 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social.</a:t>
            </a: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</a:t>
            </a:r>
            <a:r>
              <a:rPr lang="es-MX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emitirán</a:t>
            </a:r>
            <a:r>
              <a:rPr lang="es-E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en original y copia, además de la cinta 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testigo.</a:t>
            </a:r>
          </a:p>
          <a:p>
            <a:pPr eaLnBrk="0" hangingPunct="0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</a:t>
            </a:r>
            <a:r>
              <a:rPr lang="es-E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discrimine el monto del Impuesto.</a:t>
            </a: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57C0407B729ED46AA1C7C03DF6A5DB6" ma:contentTypeVersion="0" ma:contentTypeDescription="Crear nuevo documento." ma:contentTypeScope="" ma:versionID="836492992729cf68c46f825e08a3400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bba8a198e9bb40c3eeca6d0bd41257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238DED2B-283A-4D44-8BB1-BD5BF83391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C8DDF60-FDBF-4D6A-BBA2-B8440B05BC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8F3834-778E-48FC-80EE-94A7D13A4462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1913</TotalTime>
  <Words>61</Words>
  <Application>Microsoft Office PowerPoint</Application>
  <PresentationFormat>Presentación en pantalla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Tema1</vt:lpstr>
      <vt:lpstr>Diapositiva 1</vt:lpstr>
    </vt:vector>
  </TitlesOfParts>
  <Company>SUNAT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prueba</dc:creator>
  <cp:lastModifiedBy>anajarro</cp:lastModifiedBy>
  <cp:revision>212</cp:revision>
  <dcterms:created xsi:type="dcterms:W3CDTF">2012-08-27T23:09:06Z</dcterms:created>
  <dcterms:modified xsi:type="dcterms:W3CDTF">2016-05-17T16:35:40Z</dcterms:modified>
</cp:coreProperties>
</file>