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4"/>
  </p:sldMasterIdLst>
  <p:notesMasterIdLst>
    <p:notesMasterId r:id="rId6"/>
  </p:notesMasterIdLst>
  <p:handoutMasterIdLst>
    <p:handoutMasterId r:id="rId7"/>
  </p:handoutMasterIdLst>
  <p:sldIdLst>
    <p:sldId id="472" r:id="rId5"/>
  </p:sldIdLst>
  <p:sldSz cx="9144000" cy="6858000" type="screen4x3"/>
  <p:notesSz cx="6692900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8D2"/>
    <a:srgbClr val="0049DA"/>
    <a:srgbClr val="0039AC"/>
    <a:srgbClr val="0037A4"/>
    <a:srgbClr val="1A404C"/>
    <a:srgbClr val="323543"/>
    <a:srgbClr val="DDEEFF"/>
    <a:srgbClr val="FD87E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18" autoAdjust="0"/>
    <p:restoredTop sz="95283" autoAdjust="0"/>
  </p:normalViewPr>
  <p:slideViewPr>
    <p:cSldViewPr>
      <p:cViewPr>
        <p:scale>
          <a:sx n="66" d="100"/>
          <a:sy n="66" d="100"/>
        </p:scale>
        <p:origin x="-234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F2AD77A-D05A-453A-BB7C-0CF18E44E8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41363"/>
            <a:ext cx="4932362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86300"/>
            <a:ext cx="4908550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7877BFB-1111-473C-B65E-DAEE958226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P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B339-D3B7-445B-B572-4A5CB00F208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A731-FA48-4281-B03A-A73F452CD5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AAB5-EBFC-407A-809F-F874C57F6E4D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DA67-AFF3-48C6-A0B6-41431FC5A0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76053-78A1-4D2E-A3F2-5C5D686B1B3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4FB1-6FF7-49C3-9230-E94B3F45B1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69C0B-E122-4FB5-827B-E768CDA5ADB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F6FD7-1325-4B86-BE23-EB45D9F63A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A4F7-123B-429D-AA32-26C4297A51C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ACD01-07FB-41B6-BAD7-8E7FA86691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6B85-9A69-4CB0-84F2-069DD56F7FD4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4D829-43CA-4F8A-9231-5F5EF1342B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CF650-BF0D-482B-948A-E19E0CEF2EA9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2E63-0BFB-4968-BFE5-BBB533D02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AA511-A49C-4AB0-9842-85A86783B7C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E388-D2E2-4599-8620-5636E07DB7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E6C99-3604-4F24-A59A-8DB30A0B794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63CF-C5C0-42F7-A942-DDD627B651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5CE8-5ED2-41BB-ACBE-1A5E62F277B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E9485-A9EA-48B2-B152-7F7BF14CF9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4A41-14C6-4509-871E-EA45FF277FD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E8E3-99F2-4C8C-85C1-2CFE8841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576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762125"/>
            <a:ext cx="82296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ransition spd="med">
    <p:strips dir="ru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7188" indent="-3571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-504825" y="1593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PE"/>
          </a:p>
        </p:txBody>
      </p:sp>
      <p:sp>
        <p:nvSpPr>
          <p:cNvPr id="35848" name="7 Rectángulo"/>
          <p:cNvSpPr>
            <a:spLocks noChangeArrowheads="1"/>
          </p:cNvSpPr>
          <p:nvPr/>
        </p:nvSpPr>
        <p:spPr bwMode="auto">
          <a:xfrm>
            <a:off x="539750" y="620713"/>
            <a:ext cx="42433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000" b="1">
                <a:solidFill>
                  <a:schemeClr val="bg1"/>
                </a:solidFill>
                <a:latin typeface="Arial Black" pitchFamily="34" charset="0"/>
              </a:rPr>
              <a:t>FACTURA</a:t>
            </a:r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556792"/>
            <a:ext cx="5808588" cy="441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8 Rectángulo"/>
          <p:cNvSpPr>
            <a:spLocks noChangeArrowheads="1"/>
          </p:cNvSpPr>
          <p:nvPr/>
        </p:nvSpPr>
        <p:spPr bwMode="auto">
          <a:xfrm>
            <a:off x="179512" y="1772816"/>
            <a:ext cx="3035176" cy="355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SzPct val="90000"/>
            </a:pPr>
            <a:r>
              <a:rPr lang="es-ES" sz="1800" b="1" dirty="0">
                <a:solidFill>
                  <a:schemeClr val="tx1"/>
                </a:solidFill>
              </a:rPr>
              <a:t>Se entrega:</a:t>
            </a:r>
          </a:p>
          <a:p>
            <a:pPr marL="342900" indent="-342900">
              <a:spcBef>
                <a:spcPct val="20000"/>
              </a:spcBef>
              <a:buSzPct val="90000"/>
            </a:pPr>
            <a:endParaRPr lang="es-ES" sz="1800" b="1" dirty="0">
              <a:solidFill>
                <a:srgbClr val="C00000"/>
              </a:solidFill>
            </a:endParaRPr>
          </a:p>
          <a:p>
            <a:pPr marL="342900" indent="-342900" algn="just">
              <a:spcBef>
                <a:spcPct val="20000"/>
              </a:spcBef>
              <a:buSzPct val="90000"/>
              <a:buFont typeface="Times New Roman" pitchFamily="18" charset="0"/>
              <a:buAutoNum type="arabicPeriod"/>
            </a:pPr>
            <a:r>
              <a:rPr lang="es-ES" sz="1600" dirty="0">
                <a:solidFill>
                  <a:schemeClr val="tx1"/>
                </a:solidFill>
              </a:rPr>
              <a:t>Cuando la operación se realiza con sujetos del  IGV que tengan derecho al crédito fiscal.</a:t>
            </a:r>
          </a:p>
          <a:p>
            <a:pPr marL="342900" indent="-342900" algn="just">
              <a:spcBef>
                <a:spcPct val="20000"/>
              </a:spcBef>
              <a:buSzPct val="90000"/>
              <a:buFont typeface="Times New Roman" pitchFamily="18" charset="0"/>
              <a:buAutoNum type="arabicPeriod"/>
            </a:pPr>
            <a:r>
              <a:rPr lang="es-ES" sz="1600" dirty="0">
                <a:solidFill>
                  <a:schemeClr val="tx1"/>
                </a:solidFill>
              </a:rPr>
              <a:t>Cuando el comprador lo solicite a fin de sustentar gasto o costo para efecto tributario.</a:t>
            </a:r>
          </a:p>
          <a:p>
            <a:pPr marL="342900" indent="-342900" algn="just">
              <a:spcBef>
                <a:spcPct val="20000"/>
              </a:spcBef>
              <a:buSzPct val="90000"/>
              <a:buFont typeface="Times New Roman" pitchFamily="18" charset="0"/>
              <a:buAutoNum type="arabicPeriod"/>
            </a:pPr>
            <a:r>
              <a:rPr lang="es-ES" sz="1600" dirty="0">
                <a:solidFill>
                  <a:schemeClr val="tx1"/>
                </a:solidFill>
              </a:rPr>
              <a:t>Cuando el sujeto del </a:t>
            </a:r>
            <a:r>
              <a:rPr lang="es-ES" sz="1600" dirty="0" smtClean="0">
                <a:solidFill>
                  <a:schemeClr val="tx1"/>
                </a:solidFill>
              </a:rPr>
              <a:t>NRUS </a:t>
            </a:r>
            <a:r>
              <a:rPr lang="es-ES" sz="1600" dirty="0">
                <a:solidFill>
                  <a:schemeClr val="tx1"/>
                </a:solidFill>
              </a:rPr>
              <a:t>lo solicite a fin de  sustentar crédito </a:t>
            </a:r>
            <a:r>
              <a:rPr lang="es-ES" sz="1600" dirty="0" smtClean="0">
                <a:solidFill>
                  <a:schemeClr val="tx1"/>
                </a:solidFill>
              </a:rPr>
              <a:t>deducible.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7544" y="6021288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SzPct val="90000"/>
            </a:pP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 comprobante vigente deben tener </a:t>
            </a: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una tercera </a:t>
            </a:r>
            <a:r>
              <a:rPr lang="es-P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copia–Factura Negociable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7C0407B729ED46AA1C7C03DF6A5DB6" ma:contentTypeVersion="0" ma:contentTypeDescription="Crear nuevo documento." ma:contentTypeScope="" ma:versionID="836492992729cf68c46f825e08a340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38DED2B-283A-4D44-8BB1-BD5BF8339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C8DDF60-FDBF-4D6A-BBA2-B8440B05B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8F3834-778E-48FC-80EE-94A7D13A4462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1916</TotalTime>
  <Words>59</Words>
  <Application>Microsoft Office PowerPoint</Application>
  <PresentationFormat>Presentación en pantalla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Tema1</vt:lpstr>
      <vt:lpstr>Diapositiva 1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prueba</dc:creator>
  <cp:lastModifiedBy>anajarro</cp:lastModifiedBy>
  <cp:revision>214</cp:revision>
  <dcterms:created xsi:type="dcterms:W3CDTF">2012-08-27T23:09:06Z</dcterms:created>
  <dcterms:modified xsi:type="dcterms:W3CDTF">2016-05-17T16:49:24Z</dcterms:modified>
</cp:coreProperties>
</file>